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3EE73-0179-4A7E-AAB1-FE9EC817249B}" v="6" dt="2019-06-24T17:46:19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1562D995-C774-4F11-8E62-59ED3E64DA2C}"/>
    <pc:docChg chg="undo custSel modSld">
      <pc:chgData name="Derek Schroeder" userId="166e6fba-eda4-4dd6-8661-ab12232dfa85" providerId="ADAL" clId="{1562D995-C774-4F11-8E62-59ED3E64DA2C}" dt="2019-06-24T17:46:19.087" v="18" actId="14826"/>
      <pc:docMkLst>
        <pc:docMk/>
      </pc:docMkLst>
      <pc:sldChg chg="addSp delSp modSp setBg">
        <pc:chgData name="Derek Schroeder" userId="166e6fba-eda4-4dd6-8661-ab12232dfa85" providerId="ADAL" clId="{1562D995-C774-4F11-8E62-59ED3E64DA2C}" dt="2019-06-24T17:46:19.087" v="18" actId="14826"/>
        <pc:sldMkLst>
          <pc:docMk/>
          <pc:sldMk cId="419828357" sldId="256"/>
        </pc:sldMkLst>
        <pc:spChg chg="del mod">
          <ac:chgData name="Derek Schroeder" userId="166e6fba-eda4-4dd6-8661-ab12232dfa85" providerId="ADAL" clId="{1562D995-C774-4F11-8E62-59ED3E64DA2C}" dt="2019-06-24T17:38:31.632" v="1" actId="478"/>
          <ac:spMkLst>
            <pc:docMk/>
            <pc:sldMk cId="419828357" sldId="256"/>
            <ac:spMk id="4" creationId="{067B22D1-EE36-46B4-BEED-6466F19B1FB8}"/>
          </ac:spMkLst>
        </pc:spChg>
        <pc:spChg chg="add del mod">
          <ac:chgData name="Derek Schroeder" userId="166e6fba-eda4-4dd6-8661-ab12232dfa85" providerId="ADAL" clId="{1562D995-C774-4F11-8E62-59ED3E64DA2C}" dt="2019-06-24T17:39:08.555" v="13" actId="478"/>
          <ac:spMkLst>
            <pc:docMk/>
            <pc:sldMk cId="419828357" sldId="256"/>
            <ac:spMk id="5" creationId="{8AB0667A-7E5E-4D91-A335-B7397E44592F}"/>
          </ac:spMkLst>
        </pc:spChg>
        <pc:spChg chg="add del mod">
          <ac:chgData name="Derek Schroeder" userId="166e6fba-eda4-4dd6-8661-ab12232dfa85" providerId="ADAL" clId="{1562D995-C774-4F11-8E62-59ED3E64DA2C}" dt="2019-06-24T17:39:19.602" v="14" actId="1076"/>
          <ac:spMkLst>
            <pc:docMk/>
            <pc:sldMk cId="419828357" sldId="256"/>
            <ac:spMk id="7" creationId="{305E8C93-E088-4810-9C3E-B3218FAE14DA}"/>
          </ac:spMkLst>
        </pc:spChg>
        <pc:spChg chg="add del">
          <ac:chgData name="Derek Schroeder" userId="166e6fba-eda4-4dd6-8661-ab12232dfa85" providerId="ADAL" clId="{1562D995-C774-4F11-8E62-59ED3E64DA2C}" dt="2019-06-24T17:38:59.691" v="7"/>
          <ac:spMkLst>
            <pc:docMk/>
            <pc:sldMk cId="419828357" sldId="256"/>
            <ac:spMk id="8" creationId="{2AF8A53E-B333-437F-B825-0A36A499ADBC}"/>
          </ac:spMkLst>
        </pc:spChg>
        <pc:spChg chg="add del">
          <ac:chgData name="Derek Schroeder" userId="166e6fba-eda4-4dd6-8661-ab12232dfa85" providerId="ADAL" clId="{1562D995-C774-4F11-8E62-59ED3E64DA2C}" dt="2019-06-24T17:38:59.691" v="7"/>
          <ac:spMkLst>
            <pc:docMk/>
            <pc:sldMk cId="419828357" sldId="256"/>
            <ac:spMk id="9" creationId="{20288243-4A27-489E-9E1F-7B4F9EEC7632}"/>
          </ac:spMkLst>
        </pc:spChg>
        <pc:spChg chg="add del">
          <ac:chgData name="Derek Schroeder" userId="166e6fba-eda4-4dd6-8661-ab12232dfa85" providerId="ADAL" clId="{1562D995-C774-4F11-8E62-59ED3E64DA2C}" dt="2019-06-24T17:38:59.691" v="7"/>
          <ac:spMkLst>
            <pc:docMk/>
            <pc:sldMk cId="419828357" sldId="256"/>
            <ac:spMk id="11" creationId="{ACE977BA-3BC9-4323-8870-2BC231C34DC0}"/>
          </ac:spMkLst>
        </pc:spChg>
        <pc:spChg chg="add del">
          <ac:chgData name="Derek Schroeder" userId="166e6fba-eda4-4dd6-8661-ab12232dfa85" providerId="ADAL" clId="{1562D995-C774-4F11-8E62-59ED3E64DA2C}" dt="2019-06-24T17:38:59.691" v="7"/>
          <ac:spMkLst>
            <pc:docMk/>
            <pc:sldMk cId="419828357" sldId="256"/>
            <ac:spMk id="13" creationId="{D9186EC7-BE73-43EB-BD52-58FE72E726E5}"/>
          </ac:spMkLst>
        </pc:spChg>
        <pc:spChg chg="add">
          <ac:chgData name="Derek Schroeder" userId="166e6fba-eda4-4dd6-8661-ab12232dfa85" providerId="ADAL" clId="{1562D995-C774-4F11-8E62-59ED3E64DA2C}" dt="2019-06-24T17:39:25.619" v="15"/>
          <ac:spMkLst>
            <pc:docMk/>
            <pc:sldMk cId="419828357" sldId="256"/>
            <ac:spMk id="14" creationId="{174C1C76-008C-4CF9-8505-1A9AAD5C7B38}"/>
          </ac:spMkLst>
        </pc:spChg>
        <pc:spChg chg="add">
          <ac:chgData name="Derek Schroeder" userId="166e6fba-eda4-4dd6-8661-ab12232dfa85" providerId="ADAL" clId="{1562D995-C774-4F11-8E62-59ED3E64DA2C}" dt="2019-06-24T17:39:25.619" v="15"/>
          <ac:spMkLst>
            <pc:docMk/>
            <pc:sldMk cId="419828357" sldId="256"/>
            <ac:spMk id="15" creationId="{D6D207AB-4B4A-4132-99FE-692E8BD135DC}"/>
          </ac:spMkLst>
        </pc:spChg>
        <pc:spChg chg="add">
          <ac:chgData name="Derek Schroeder" userId="166e6fba-eda4-4dd6-8661-ab12232dfa85" providerId="ADAL" clId="{1562D995-C774-4F11-8E62-59ED3E64DA2C}" dt="2019-06-24T17:39:25.619" v="15"/>
          <ac:spMkLst>
            <pc:docMk/>
            <pc:sldMk cId="419828357" sldId="256"/>
            <ac:spMk id="16" creationId="{B1954FFF-2633-489B-AA40-588A24456A23}"/>
          </ac:spMkLst>
        </pc:spChg>
        <pc:spChg chg="add">
          <ac:chgData name="Derek Schroeder" userId="166e6fba-eda4-4dd6-8661-ab12232dfa85" providerId="ADAL" clId="{1562D995-C774-4F11-8E62-59ED3E64DA2C}" dt="2019-06-24T17:39:25.619" v="15"/>
          <ac:spMkLst>
            <pc:docMk/>
            <pc:sldMk cId="419828357" sldId="256"/>
            <ac:spMk id="17" creationId="{0C0474C6-6402-42D3-B798-7C64F17D39DF}"/>
          </ac:spMkLst>
        </pc:spChg>
        <pc:picChg chg="add del mod">
          <ac:chgData name="Derek Schroeder" userId="166e6fba-eda4-4dd6-8661-ab12232dfa85" providerId="ADAL" clId="{1562D995-C774-4F11-8E62-59ED3E64DA2C}" dt="2019-06-24T17:46:19.087" v="18" actId="14826"/>
          <ac:picMkLst>
            <pc:docMk/>
            <pc:sldMk cId="419828357" sldId="256"/>
            <ac:picMk id="10" creationId="{96525E26-FD8B-4FE8-A28B-CAF7BB1750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E897-9FEB-444B-B914-ACAB0267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E785F-7257-42BE-8431-9AB8744A6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98DB-BA08-4646-B7FB-4DB27945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59B36-8F9A-4456-93AF-AA2175C9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C130-DF6A-4A8A-92EA-2465A3B5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82E2-EFFE-4449-A3CD-D33EFA03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510E-5F7E-400A-8348-498292B94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23C0C-A50B-449F-9288-99CB93C4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D7089-F86E-4758-B444-FACEBDBA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5866-4813-42E5-944F-3D553200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02512-EE6F-4E64-8822-CC8B691C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56245-90C7-4409-8C30-D9DF59E18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B7FD-5007-47B4-901E-DEF396C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0D67-5EA3-48E0-BFC5-28A0530F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E8E2-4D47-4330-A396-4A5ECFC9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875B-8C28-459C-81D1-4EE718E2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9A20-452C-4F50-935F-BC199813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1012-549C-465E-986B-D438E5CB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4AF6-A101-49B3-9250-DFFDFD81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233DD-C79B-4353-A367-27CF5F5C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1D95-9C10-49A4-920E-8DF646E8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F8D3-FF8B-4A67-BD0E-20EF8F6CF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A413-1317-4A9C-9851-FC0BFC41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9A55-0312-4557-B7F5-994E2678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E70A6-5518-4AFE-8A9A-A13D6591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66A0-9955-40DB-A64C-41B34AAD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B00A-F10E-4EE7-B541-8149EC306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7B47E-23B5-48F7-938A-F1887F124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3E0F5-DBD3-415F-B7D7-7484808D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430C6-1494-44BC-B23A-C99102B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37EB6-FD66-4F21-8A27-6A76FA01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C2EC-A751-4769-B66C-D602B8E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9D67-E781-4322-8863-37BBC944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94772-6A39-4EE1-880E-8A662DA2C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569AD-231F-45F5-A6A0-143C0C57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E7B01-4301-47AB-A2DB-B000F8B9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C52BF-0BE7-42C5-968E-5E419B09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2A18A-4A82-4956-875F-38139928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7C903-A94F-48D4-BBAA-6117717C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0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2BB2-5296-41D7-8518-344C124D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516B9-472A-4E18-82F9-FE1FD645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3D7-E262-4268-B618-2F7AD06E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6D6D7-CCC9-459B-A84C-67927EF1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CBB81-1676-4F83-A118-83AE7B85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09476-4C20-4742-9377-A670592C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242F-5A2A-4F06-85C3-71C691CC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F6F8-7686-4BFD-B530-634E6D24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5888-6CA1-4D1E-A361-03E58534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54B24-BE6F-4C3A-BDBA-0C77084C3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F5C17-B6C4-4BE8-8E3D-5A8A45AF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681C-FA65-4F1B-940C-4E5EE843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B04A0-D7C3-4EC7-AA70-BAD2813D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FB3C-CCAD-403C-B5CC-3E160EBB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78D26-13F3-488A-A10F-01B229C9C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9BA42-65CD-4901-A729-512FD626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71E57-C7BF-4A78-B3FD-001C17C6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80501-14AD-4572-9F77-ACBF1390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C91C-B758-4E1C-8CED-CE921E36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B9138-7965-4BAA-9C36-80BE7A33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30B9-0B50-43F5-905B-B0BB67F3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5CA0E-5786-4181-A938-FB36B9CA4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B6AE-D0E4-4C39-845A-711D0914E03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C94B-2C31-4326-873E-6A0D5B1FC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FEE7-6BD9-4666-8AB3-4E0414F68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0245-06C4-4668-B4DD-DA257503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5E8C93-E088-4810-9C3E-B3218FAE14DA}"/>
              </a:ext>
            </a:extLst>
          </p:cNvPr>
          <p:cNvSpPr/>
          <p:nvPr/>
        </p:nvSpPr>
        <p:spPr>
          <a:xfrm>
            <a:off x="448352" y="3516764"/>
            <a:ext cx="5087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August 20 - 22,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Sheraton Downtown Denver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entury Gothic" panose="020F0302020204030204"/>
              </a:rPr>
              <a:t>Denver, Colorado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25E26-FD8B-4FE8-A28B-CAF7BB175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457" y="1870163"/>
            <a:ext cx="3859051" cy="1556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4ABDC-2339-425F-8949-6DFD001E2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70" y="5727596"/>
            <a:ext cx="2384829" cy="113040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4C1C76-008C-4CF9-8505-1A9AAD5C7B38}"/>
              </a:ext>
            </a:extLst>
          </p:cNvPr>
          <p:cNvSpPr txBox="1">
            <a:spLocks/>
          </p:cNvSpPr>
          <p:nvPr/>
        </p:nvSpPr>
        <p:spPr>
          <a:xfrm>
            <a:off x="6935574" y="974376"/>
            <a:ext cx="5087262" cy="4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Come see me at these sessions: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6D207AB-4B4A-4132-99FE-692E8BD135DC}"/>
              </a:ext>
            </a:extLst>
          </p:cNvPr>
          <p:cNvSpPr txBox="1">
            <a:spLocks/>
          </p:cNvSpPr>
          <p:nvPr/>
        </p:nvSpPr>
        <p:spPr>
          <a:xfrm>
            <a:off x="6935574" y="3674498"/>
            <a:ext cx="5087262" cy="4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 me: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54FFF-2633-489B-AA40-588A24456A23}"/>
              </a:ext>
            </a:extLst>
          </p:cNvPr>
          <p:cNvSpPr/>
          <p:nvPr/>
        </p:nvSpPr>
        <p:spPr>
          <a:xfrm>
            <a:off x="6521920" y="1674674"/>
            <a:ext cx="5500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Session Title  |  Session ID: ######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0474C6-6402-42D3-B798-7C64F17D39DF}"/>
              </a:ext>
            </a:extLst>
          </p:cNvPr>
          <p:cNvSpPr/>
          <p:nvPr/>
        </p:nvSpPr>
        <p:spPr>
          <a:xfrm>
            <a:off x="6667499" y="4234978"/>
            <a:ext cx="535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&lt;Your name&gt;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&lt;email address&gt;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&lt;phone number&gt;</a:t>
            </a:r>
          </a:p>
        </p:txBody>
      </p:sp>
    </p:spTree>
    <p:extLst>
      <p:ext uri="{BB962C8B-B14F-4D97-AF65-F5344CB8AC3E}">
        <p14:creationId xmlns:p14="http://schemas.microsoft.com/office/powerpoint/2010/main" val="41982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2</cp:revision>
  <dcterms:created xsi:type="dcterms:W3CDTF">2019-02-27T20:52:19Z</dcterms:created>
  <dcterms:modified xsi:type="dcterms:W3CDTF">2019-06-24T17:46:24Z</dcterms:modified>
</cp:coreProperties>
</file>