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4"/>
  </p:sldMasterIdLst>
  <p:notesMasterIdLst>
    <p:notesMasterId r:id="rId6"/>
  </p:notesMasterIdLst>
  <p:sldIdLst>
    <p:sldId id="157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Woolum" initials="KW" lastIdx="8" clrIdx="0">
    <p:extLst>
      <p:ext uri="{19B8F6BF-5375-455C-9EA6-DF929625EA0E}">
        <p15:presenceInfo xmlns:p15="http://schemas.microsoft.com/office/powerpoint/2012/main" userId="S::woolumk@theaiedge.com::dff0514f-de06-4cdb-af0b-9b5d04839313" providerId="AD"/>
      </p:ext>
    </p:extLst>
  </p:cmAuthor>
  <p:cmAuthor id="2" name="Laura Papero" initials="LP" lastIdx="4" clrIdx="1">
    <p:extLst>
      <p:ext uri="{19B8F6BF-5375-455C-9EA6-DF929625EA0E}">
        <p15:presenceInfo xmlns:p15="http://schemas.microsoft.com/office/powerpoint/2012/main" userId="S::paperol@theaiedge.com::8957106b-2fb3-43d7-82f7-b7d08d609a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83D6"/>
    <a:srgbClr val="37474F"/>
    <a:srgbClr val="1DD189"/>
    <a:srgbClr val="DEFAEF"/>
    <a:srgbClr val="F3F3F5"/>
    <a:srgbClr val="169D67"/>
    <a:srgbClr val="00B2D2"/>
    <a:srgbClr val="4BCDDA"/>
    <a:srgbClr val="E69153"/>
    <a:srgbClr val="F3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 autoAdjust="0"/>
    <p:restoredTop sz="88719" autoAdjust="0"/>
  </p:normalViewPr>
  <p:slideViewPr>
    <p:cSldViewPr snapToGrid="0" snapToObjects="1">
      <p:cViewPr>
        <p:scale>
          <a:sx n="90" d="100"/>
          <a:sy n="90" d="100"/>
        </p:scale>
        <p:origin x="69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Schroeder" userId="166e6fba-eda4-4dd6-8661-ab12232dfa85" providerId="ADAL" clId="{C98C7AD1-9562-4743-A480-585B9F964B09}"/>
    <pc:docChg chg="custSel delSld modSld">
      <pc:chgData name="Derek Schroeder" userId="166e6fba-eda4-4dd6-8661-ab12232dfa85" providerId="ADAL" clId="{C98C7AD1-9562-4743-A480-585B9F964B09}" dt="2020-08-17T18:30:13.721" v="7" actId="20577"/>
      <pc:docMkLst>
        <pc:docMk/>
      </pc:docMkLst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182524431" sldId="1309"/>
        </pc:sldMkLst>
      </pc:sldChg>
      <pc:sldChg chg="modSp mod">
        <pc:chgData name="Derek Schroeder" userId="166e6fba-eda4-4dd6-8661-ab12232dfa85" providerId="ADAL" clId="{C98C7AD1-9562-4743-A480-585B9F964B09}" dt="2020-08-17T18:30:13.721" v="7" actId="20577"/>
        <pc:sldMkLst>
          <pc:docMk/>
          <pc:sldMk cId="986198452" sldId="1579"/>
        </pc:sldMkLst>
        <pc:spChg chg="mod">
          <ac:chgData name="Derek Schroeder" userId="166e6fba-eda4-4dd6-8661-ab12232dfa85" providerId="ADAL" clId="{C98C7AD1-9562-4743-A480-585B9F964B09}" dt="2020-08-17T18:30:13.721" v="7" actId="20577"/>
          <ac:spMkLst>
            <pc:docMk/>
            <pc:sldMk cId="986198452" sldId="1579"/>
            <ac:spMk id="16" creationId="{E5E81ED1-D7EC-4777-AF52-48D8A4D589F7}"/>
          </ac:spMkLst>
        </pc:spChg>
      </pc:sldChg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962423927" sldId="1593"/>
        </pc:sldMkLst>
      </pc:sldChg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3223478601" sldId="1594"/>
        </pc:sldMkLst>
      </pc:sldChg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4028751857" sldId="1596"/>
        </pc:sldMkLst>
      </pc:sldChg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2396932763" sldId="1598"/>
        </pc:sldMkLst>
      </pc:sldChg>
      <pc:sldChg chg="del">
        <pc:chgData name="Derek Schroeder" userId="166e6fba-eda4-4dd6-8661-ab12232dfa85" providerId="ADAL" clId="{C98C7AD1-9562-4743-A480-585B9F964B09}" dt="2020-08-17T18:30:02.478" v="0" actId="47"/>
        <pc:sldMkLst>
          <pc:docMk/>
          <pc:sldMk cId="632189768" sldId="15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32283E-063A-4586-A5BC-BC742BAA73F4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0BC8A9-FAD6-4F00-87EA-BFADE150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BC8A9-FAD6-4F00-87EA-BFADE150E3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2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20B6C-1B5B-44FB-9F5E-D2AA8919B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0888B-1B01-4871-B7DE-146EE26EF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9400B-0EFA-4C38-984F-DDCB381C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0BE60-C4F8-4153-AE94-AB0182E529ED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1063B-9EBE-4C4C-9737-663D8254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50C8D-8E59-4A7F-BA9B-2A8F8048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3448-FE5C-4EA5-942F-F6CBE34C7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41325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819C34-6670-4CBC-8135-22BD346073ED}"/>
              </a:ext>
            </a:extLst>
          </p:cNvPr>
          <p:cNvSpPr/>
          <p:nvPr userDrawn="1"/>
        </p:nvSpPr>
        <p:spPr>
          <a:xfrm>
            <a:off x="1" y="6637338"/>
            <a:ext cx="12192000" cy="220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BF7C53-3BC3-46CE-8D27-961D97508A1F}"/>
              </a:ext>
            </a:extLst>
          </p:cNvPr>
          <p:cNvSpPr/>
          <p:nvPr userDrawn="1"/>
        </p:nvSpPr>
        <p:spPr>
          <a:xfrm>
            <a:off x="0" y="6416676"/>
            <a:ext cx="3043990" cy="220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1F21A6-5367-48D6-8CE4-AC4CDACC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15" y="365125"/>
            <a:ext cx="11756064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0FF3-BD30-498F-9526-C7D11D3BB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5" y="1825625"/>
            <a:ext cx="1175606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C498D-1D02-4825-BCB1-92A602F1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221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PeopleSoft RECONNECT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B36DC-0948-4E53-9AB6-AB4B4336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679" y="6272213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fld id="{99893448-FE5C-4EA5-942F-F6CBE34C7C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1871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02223-08A7-48BB-903C-E8E8D54551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5815" y="1825625"/>
            <a:ext cx="575398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DA489-9CF3-4524-9354-7EB86FC5C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4967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C6B1CC6-11CB-4BB4-BB1F-5260926BF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2213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PeopleSoft RECONNECT 20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AE5CB0-CDE8-4E88-A41E-CFDD1D95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8679" y="6272213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fld id="{99893448-FE5C-4EA5-942F-F6CBE34C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F2A52-7187-4020-BEEB-079F5607D30B}"/>
              </a:ext>
            </a:extLst>
          </p:cNvPr>
          <p:cNvSpPr/>
          <p:nvPr userDrawn="1"/>
        </p:nvSpPr>
        <p:spPr>
          <a:xfrm>
            <a:off x="1" y="6637338"/>
            <a:ext cx="12192000" cy="2206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BF71E-D2A8-4309-913D-D8C159D264B2}"/>
              </a:ext>
            </a:extLst>
          </p:cNvPr>
          <p:cNvSpPr/>
          <p:nvPr userDrawn="1"/>
        </p:nvSpPr>
        <p:spPr>
          <a:xfrm>
            <a:off x="0" y="6416676"/>
            <a:ext cx="3043990" cy="220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58F444F-D811-4526-8615-F73423486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15" y="365125"/>
            <a:ext cx="11756064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287069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BFEFFF-BB00-45F0-BC42-0B94CBDC1B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r="15123" b="7976"/>
          <a:stretch/>
        </p:blipFill>
        <p:spPr>
          <a:xfrm rot="16200000">
            <a:off x="5715000" y="381000"/>
            <a:ext cx="6858000" cy="609600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EE27B8-F813-4A20-BB1E-E2FE380FC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2" y="1476255"/>
            <a:ext cx="5357923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9D34E12-3288-4E2B-AC02-82741CB4D5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9101" y="409574"/>
            <a:ext cx="5357923" cy="735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2"/>
                </a:solidFill>
                <a:latin typeface="+mj-lt"/>
                <a:cs typeface="Varela Round" panose="00000500000000000000" pitchFamily="2" charset="-79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467DF32-1792-494F-B323-1104EE01C148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515099" y="1476255"/>
            <a:ext cx="52578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3F4F5"/>
                </a:solidFill>
                <a:latin typeface="+mn-lt"/>
                <a:cs typeface="Arial" panose="020B0604020202020204" pitchFamily="34" charset="0"/>
              </a:defRPr>
            </a:lvl1pPr>
            <a:lvl2pPr>
              <a:defRPr>
                <a:solidFill>
                  <a:srgbClr val="F3F4F5"/>
                </a:solidFill>
                <a:latin typeface="+mn-lt"/>
                <a:cs typeface="Arial" panose="020B0604020202020204" pitchFamily="34" charset="0"/>
              </a:defRPr>
            </a:lvl2pPr>
            <a:lvl3pPr>
              <a:defRPr>
                <a:solidFill>
                  <a:srgbClr val="F3F4F5"/>
                </a:solidFill>
                <a:latin typeface="+mn-lt"/>
                <a:cs typeface="Arial" panose="020B0604020202020204" pitchFamily="34" charset="0"/>
              </a:defRPr>
            </a:lvl3pPr>
            <a:lvl4pPr>
              <a:defRPr>
                <a:solidFill>
                  <a:srgbClr val="F3F4F5"/>
                </a:solidFill>
                <a:latin typeface="+mn-lt"/>
                <a:cs typeface="Arial" panose="020B0604020202020204" pitchFamily="34" charset="0"/>
              </a:defRPr>
            </a:lvl4pPr>
            <a:lvl5pPr>
              <a:defRPr>
                <a:solidFill>
                  <a:srgbClr val="F3F4F5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F17A3F8-51B8-4884-99D2-DAC9DF98DA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15099" y="409573"/>
            <a:ext cx="5257800" cy="735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2"/>
                </a:solidFill>
                <a:latin typeface="+mj-lt"/>
                <a:cs typeface="Varela Round" panose="00000500000000000000" pitchFamily="2" charset="-79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DAB6251-DA08-460C-9DE9-DF73FF778ED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9278679" y="6272213"/>
            <a:ext cx="2743200" cy="365125"/>
          </a:xfrm>
        </p:spPr>
        <p:txBody>
          <a:bodyPr/>
          <a:lstStyle>
            <a:lvl1pPr>
              <a:defRPr sz="1400"/>
            </a:lvl1pPr>
          </a:lstStyle>
          <a:p>
            <a:fld id="{99893448-FE5C-4EA5-942F-F6CBE34C7C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9AACD07C-1206-4640-806F-B1DA9BE35D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19102" y="6272213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PeopleSoft RECONNECT 20</a:t>
            </a:r>
          </a:p>
        </p:txBody>
      </p:sp>
    </p:spTree>
    <p:extLst>
      <p:ext uri="{BB962C8B-B14F-4D97-AF65-F5344CB8AC3E}">
        <p14:creationId xmlns:p14="http://schemas.microsoft.com/office/powerpoint/2010/main" val="253631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9D34E12-3288-4E2B-AC02-82741CB4D5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15097" y="858148"/>
            <a:ext cx="5025605" cy="735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1">
                <a:solidFill>
                  <a:schemeClr val="accent2"/>
                </a:solidFill>
                <a:latin typeface="+mj-lt"/>
                <a:cs typeface="Varela Round" panose="00000500000000000000" pitchFamily="2" charset="-79"/>
              </a:defRPr>
            </a:lvl1pPr>
          </a:lstStyle>
          <a:p>
            <a:pPr lvl="0"/>
            <a:r>
              <a:rPr lang="en-US" dirty="0"/>
              <a:t>Q&amp;A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8965DD-DC7A-4369-8B92-8655046601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" r="15123" b="7976"/>
          <a:stretch/>
        </p:blipFill>
        <p:spPr>
          <a:xfrm rot="5400000">
            <a:off x="-381000" y="381000"/>
            <a:ext cx="6858000" cy="6096000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2B2369B5-008F-4C67-8CF4-1A9648ABCB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27363" y="2254326"/>
            <a:ext cx="3666226" cy="1718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25374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BFD8645-827C-4D12-8F8E-1A1058434D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04836" y="4603674"/>
            <a:ext cx="2170522" cy="3292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253746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6E343F-B15C-4C6F-B13E-EA69B206F4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4237" y="2583712"/>
            <a:ext cx="5527526" cy="1690576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DBC3755-25E7-40CF-9DEF-0898CE67D9F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257" y="5479298"/>
            <a:ext cx="2196438" cy="104110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1E089FE-8E8D-4A0C-A1BC-5F129048EF7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29575" y="1864274"/>
            <a:ext cx="3664014" cy="38408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BE46FA-0628-40C7-81FD-348E03E62A3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92844" y="4228835"/>
            <a:ext cx="3670110" cy="3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9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342570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014504-AC77-4367-8E6A-74EEDE9A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D46CA-918F-4F75-920E-1B2C1AEA2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3BA65-F2C5-4F14-9FDB-9D35761F1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0BE60-C4F8-4153-AE94-AB0182E529ED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0D02E-EEE5-4EB9-9CBC-ACAC0540F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0DB00-47B8-443F-B48C-79E8E182D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3448-FE5C-4EA5-942F-F6CBE34C7C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8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1" r:id="rId3"/>
    <p:sldLayoutId id="2147484381" r:id="rId4"/>
    <p:sldLayoutId id="2147484382" r:id="rId5"/>
    <p:sldLayoutId id="214748437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E81ED1-D7EC-4777-AF52-48D8A4D589F7}"/>
              </a:ext>
            </a:extLst>
          </p:cNvPr>
          <p:cNvSpPr txBox="1">
            <a:spLocks/>
          </p:cNvSpPr>
          <p:nvPr/>
        </p:nvSpPr>
        <p:spPr>
          <a:xfrm>
            <a:off x="6899143" y="767716"/>
            <a:ext cx="4489711" cy="28548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F83D6"/>
                </a:solidFill>
              </a:rPr>
              <a:t>Join us online!</a:t>
            </a:r>
          </a:p>
          <a:p>
            <a:pPr algn="ctr"/>
            <a:endParaRPr lang="en-US" sz="2800" b="1" dirty="0">
              <a:solidFill>
                <a:srgbClr val="1DD189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sz="2400" dirty="0"/>
              <a:t>4 jam-packed days of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deep dive PeopleSoft</a:t>
            </a:r>
          </a:p>
          <a:p>
            <a:pPr algn="ctr">
              <a:lnSpc>
                <a:spcPct val="120000"/>
              </a:lnSpc>
            </a:pPr>
            <a:r>
              <a:rPr lang="en-US" sz="2400" dirty="0"/>
              <a:t>virtual learning</a:t>
            </a:r>
          </a:p>
          <a:p>
            <a:pPr algn="ctr">
              <a:lnSpc>
                <a:spcPct val="120000"/>
              </a:lnSpc>
            </a:pPr>
            <a:endParaRPr lang="en-US" sz="2400" dirty="0"/>
          </a:p>
          <a:p>
            <a:pPr algn="ctr">
              <a:lnSpc>
                <a:spcPct val="120000"/>
              </a:lnSpc>
            </a:pPr>
            <a:r>
              <a:rPr lang="en-US" sz="1500" i="1" dirty="0">
                <a:solidFill>
                  <a:schemeClr val="accent2"/>
                </a:solidFill>
              </a:rPr>
              <a:t>Bring </a:t>
            </a:r>
            <a:r>
              <a:rPr lang="en-US" sz="1500" b="0" i="1" dirty="0">
                <a:solidFill>
                  <a:schemeClr val="accent2"/>
                </a:solidFill>
                <a:effectLst/>
              </a:rPr>
              <a:t>your whole team and save big with a Corporate Pass!</a:t>
            </a:r>
          </a:p>
          <a:p>
            <a:pPr algn="ctr"/>
            <a:endParaRPr lang="en-US" sz="1400" i="1" dirty="0">
              <a:solidFill>
                <a:schemeClr val="accent2"/>
              </a:solidFill>
            </a:endParaRPr>
          </a:p>
        </p:txBody>
      </p:sp>
      <p:pic>
        <p:nvPicPr>
          <p:cNvPr id="4" name="Picture 3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5A7465EA-E642-40CE-9139-A1DD506054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53" t="13459" r="26363"/>
          <a:stretch/>
        </p:blipFill>
        <p:spPr>
          <a:xfrm>
            <a:off x="0" y="0"/>
            <a:ext cx="6096000" cy="68579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63177F7-754F-416A-A82C-21C72E8E1C9E}"/>
              </a:ext>
            </a:extLst>
          </p:cNvPr>
          <p:cNvSpPr/>
          <p:nvPr/>
        </p:nvSpPr>
        <p:spPr>
          <a:xfrm>
            <a:off x="6438900" y="266700"/>
            <a:ext cx="5410200" cy="62484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4AF56F2-C9B9-4A3A-A2B6-A3C7F0F7D11B}"/>
              </a:ext>
            </a:extLst>
          </p:cNvPr>
          <p:cNvGrpSpPr/>
          <p:nvPr/>
        </p:nvGrpSpPr>
        <p:grpSpPr>
          <a:xfrm>
            <a:off x="6899143" y="4123573"/>
            <a:ext cx="4489711" cy="2046455"/>
            <a:chOff x="6899143" y="846973"/>
            <a:chExt cx="4489711" cy="204645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4E11990-8E17-44A0-B343-4703912AE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99143" y="846973"/>
              <a:ext cx="4489710" cy="13753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70D7896-338F-4030-9FDB-9B14CA6A29A6}"/>
                </a:ext>
              </a:extLst>
            </p:cNvPr>
            <p:cNvSpPr txBox="1"/>
            <p:nvPr/>
          </p:nvSpPr>
          <p:spPr>
            <a:xfrm>
              <a:off x="6899143" y="2123987"/>
              <a:ext cx="44897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October 5 – 8, 2020  </a:t>
              </a:r>
              <a:r>
                <a:rPr lang="en-US" sz="1600" dirty="0"/>
                <a:t>questoraclecommunity.org/</a:t>
              </a:r>
              <a:r>
                <a:rPr lang="en-US" sz="1600" dirty="0">
                  <a:solidFill>
                    <a:schemeClr val="accent2"/>
                  </a:solidFill>
                </a:rPr>
                <a:t>reconnect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524DA47-90C3-4D9B-A260-E3C903E51966}"/>
              </a:ext>
            </a:extLst>
          </p:cNvPr>
          <p:cNvGrpSpPr/>
          <p:nvPr/>
        </p:nvGrpSpPr>
        <p:grpSpPr>
          <a:xfrm>
            <a:off x="8842129" y="3743440"/>
            <a:ext cx="603738" cy="124287"/>
            <a:chOff x="8842129" y="3769182"/>
            <a:chExt cx="603738" cy="12428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436FD0-78D5-49C6-B144-FBB9C4E3FA91}"/>
                </a:ext>
              </a:extLst>
            </p:cNvPr>
            <p:cNvSpPr/>
            <p:nvPr/>
          </p:nvSpPr>
          <p:spPr>
            <a:xfrm rot="2700000">
              <a:off x="9082085" y="3769644"/>
              <a:ext cx="123825" cy="123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178A50A-EFD7-408F-BB55-4A5D60619756}"/>
                </a:ext>
              </a:extLst>
            </p:cNvPr>
            <p:cNvSpPr/>
            <p:nvPr/>
          </p:nvSpPr>
          <p:spPr>
            <a:xfrm rot="2700000">
              <a:off x="9322042" y="3769644"/>
              <a:ext cx="123825" cy="123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71A38DA-E651-44AD-8796-B607A2AC9586}"/>
                </a:ext>
              </a:extLst>
            </p:cNvPr>
            <p:cNvSpPr/>
            <p:nvPr/>
          </p:nvSpPr>
          <p:spPr>
            <a:xfrm rot="2700000">
              <a:off x="8842129" y="3769182"/>
              <a:ext cx="123825" cy="1238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198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Quest color scheme">
      <a:dk1>
        <a:srgbClr val="37474F"/>
      </a:dk1>
      <a:lt1>
        <a:srgbClr val="FFFFFF"/>
      </a:lt1>
      <a:dk2>
        <a:srgbClr val="879195"/>
      </a:dk2>
      <a:lt2>
        <a:srgbClr val="F3F4F5"/>
      </a:lt2>
      <a:accent1>
        <a:srgbClr val="85859C"/>
      </a:accent1>
      <a:accent2>
        <a:srgbClr val="2F83D6"/>
      </a:accent2>
      <a:accent3>
        <a:srgbClr val="00B2D2"/>
      </a:accent3>
      <a:accent4>
        <a:srgbClr val="85859C"/>
      </a:accent4>
      <a:accent5>
        <a:srgbClr val="1DD189"/>
      </a:accent5>
      <a:accent6>
        <a:srgbClr val="1DD189"/>
      </a:accent6>
      <a:hlink>
        <a:srgbClr val="1DD189"/>
      </a:hlink>
      <a:folHlink>
        <a:srgbClr val="1DD189"/>
      </a:folHlink>
    </a:clrScheme>
    <a:fontScheme name="Quest standard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FB251EC22C5142971B768ADBFBE79E" ma:contentTypeVersion="13" ma:contentTypeDescription="Create a new document." ma:contentTypeScope="" ma:versionID="e9ae12b719f40ba3e858727c7d44cf35">
  <xsd:schema xmlns:xsd="http://www.w3.org/2001/XMLSchema" xmlns:xs="http://www.w3.org/2001/XMLSchema" xmlns:p="http://schemas.microsoft.com/office/2006/metadata/properties" xmlns:ns3="d5a987c0-03b6-4782-b459-6ec11daac253" xmlns:ns4="1c1d4ea1-f9e1-4e1d-96d9-42dc53a1273a" targetNamespace="http://schemas.microsoft.com/office/2006/metadata/properties" ma:root="true" ma:fieldsID="1c3a57080fe7b472a92011ff1a7a1c28" ns3:_="" ns4:_="">
    <xsd:import namespace="d5a987c0-03b6-4782-b459-6ec11daac253"/>
    <xsd:import namespace="1c1d4ea1-f9e1-4e1d-96d9-42dc53a1273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a987c0-03b6-4782-b459-6ec11daac25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d4ea1-f9e1-4e1d-96d9-42dc53a12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966788-0DEF-4583-9381-8A56F4F84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a987c0-03b6-4782-b459-6ec11daac253"/>
    <ds:schemaRef ds:uri="1c1d4ea1-f9e1-4e1d-96d9-42dc53a127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2F30F1-9D15-49B3-938D-B9617204B75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B2D4153-0338-400F-981A-11A3020747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28412</TotalTime>
  <Words>37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Schroeder</dc:creator>
  <cp:lastModifiedBy>Derek Schroeder</cp:lastModifiedBy>
  <cp:revision>7</cp:revision>
  <dcterms:created xsi:type="dcterms:W3CDTF">2020-07-10T17:24:54Z</dcterms:created>
  <dcterms:modified xsi:type="dcterms:W3CDTF">2020-08-17T18:30:17Z</dcterms:modified>
</cp:coreProperties>
</file>